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23" r:id="rId5"/>
    <p:sldId id="256" r:id="rId6"/>
    <p:sldId id="260" r:id="rId7"/>
    <p:sldId id="264" r:id="rId8"/>
    <p:sldId id="265" r:id="rId9"/>
    <p:sldId id="266" r:id="rId10"/>
    <p:sldId id="268" r:id="rId11"/>
    <p:sldId id="270" r:id="rId12"/>
    <p:sldId id="273" r:id="rId13"/>
    <p:sldId id="274" r:id="rId14"/>
    <p:sldId id="278" r:id="rId15"/>
    <p:sldId id="279" r:id="rId16"/>
    <p:sldId id="280" r:id="rId17"/>
    <p:sldId id="282" r:id="rId18"/>
    <p:sldId id="283" r:id="rId19"/>
    <p:sldId id="284" r:id="rId20"/>
    <p:sldId id="286" r:id="rId21"/>
    <p:sldId id="287" r:id="rId22"/>
    <p:sldId id="291" r:id="rId23"/>
    <p:sldId id="294" r:id="rId24"/>
    <p:sldId id="302" r:id="rId25"/>
    <p:sldId id="277" r:id="rId26"/>
    <p:sldId id="320" r:id="rId27"/>
    <p:sldId id="308" r:id="rId28"/>
    <p:sldId id="313" r:id="rId29"/>
    <p:sldId id="3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25" Type="http://schemas.openxmlformats.org/officeDocument/2006/relationships/slide" Target="slides/slide21.xml"/><Relationship Id="rId7" Type="http://schemas.openxmlformats.org/officeDocument/2006/relationships/slide" Target="slides/slide3.xml"/><Relationship Id="rId33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4" Type="http://schemas.openxmlformats.org/officeDocument/2006/relationships/slide" Target="slides/slide20.xml"/><Relationship Id="rId1" Type="http://schemas.openxmlformats.org/officeDocument/2006/relationships/customXml" Target="../customXml/item1.xml"/><Relationship Id="rId32" Type="http://schemas.openxmlformats.org/officeDocument/2006/relationships/printerSettings" Target="printerSettings/printerSettings1.bin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customXml" Target="../customXml/item4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" Type="http://schemas.openxmlformats.org/officeDocument/2006/relationships/slide" Target="slides/slide1.xml"/><Relationship Id="rId36" Type="http://schemas.openxmlformats.org/officeDocument/2006/relationships/tableStyles" Target="tableStyles.xml"/><Relationship Id="rId15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30" Type="http://schemas.openxmlformats.org/officeDocument/2006/relationships/slide" Target="slides/slide26.xml"/><Relationship Id="rId9" Type="http://schemas.openxmlformats.org/officeDocument/2006/relationships/slide" Target="slides/slide5.xml"/><Relationship Id="rId35" Type="http://schemas.openxmlformats.org/officeDocument/2006/relationships/theme" Target="theme/theme1.xml"/><Relationship Id="rId14" Type="http://schemas.openxmlformats.org/officeDocument/2006/relationships/slide" Target="slides/slide10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5299A-AFD1-467B-8D19-803C915080E0}" type="datetimeFigureOut">
              <a:rPr lang="en-US"/>
              <a:t>5/2/17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EDDB5-7A43-44A6-9AAD-28189FCFDAA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0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EDDB5-7A43-44A6-9AAD-28189FCFDAA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6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1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2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2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2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4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7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6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1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A61F-5FC5-4D8F-9AE8-D7EAC402815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70D0E-F32E-4D15-B5B0-A40BFBEC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7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Killshop 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350838"/>
            <a:ext cx="106477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8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9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9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0"/>
          <a:stretch/>
        </p:blipFill>
        <p:spPr>
          <a:xfrm>
            <a:off x="3524250" y="0"/>
            <a:ext cx="3734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6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7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/>
          <a:stretch/>
        </p:blipFill>
        <p:spPr>
          <a:xfrm>
            <a:off x="3524250" y="502276"/>
            <a:ext cx="5143500" cy="63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3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9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9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2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2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7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9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r="21079" b="-156"/>
          <a:stretch/>
        </p:blipFill>
        <p:spPr>
          <a:xfrm>
            <a:off x="4833028" y="0"/>
            <a:ext cx="2747782" cy="68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4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29552"/>
          <a:stretch/>
        </p:blipFill>
        <p:spPr>
          <a:xfrm>
            <a:off x="4108361" y="0"/>
            <a:ext cx="3039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6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8" b="-317"/>
          <a:stretch/>
        </p:blipFill>
        <p:spPr>
          <a:xfrm>
            <a:off x="3524250" y="0"/>
            <a:ext cx="3552184" cy="68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2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AE0A1B313DB14C8F37F1E15DD41DED" ma:contentTypeVersion="1" ma:contentTypeDescription="Create a new document." ma:contentTypeScope="" ma:versionID="4f318d1c189ab39475de98cb3d501fb7">
  <xsd:schema xmlns:xsd="http://www.w3.org/2001/XMLSchema" xmlns:xs="http://www.w3.org/2001/XMLSchema" xmlns:p="http://schemas.microsoft.com/office/2006/metadata/properties" xmlns:ns1="http://schemas.microsoft.com/sharepoint/v3" xmlns:ns2="764045c6-8e05-4bf2-a9f7-0717f13a9ac4" targetNamespace="http://schemas.microsoft.com/office/2006/metadata/properties" ma:root="true" ma:fieldsID="bdf1df68c15c65284e8e50712af0338e" ns1:_="" ns2:_="">
    <xsd:import namespace="http://schemas.microsoft.com/sharepoint/v3"/>
    <xsd:import namespace="764045c6-8e05-4bf2-a9f7-0717f13a9ac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045c6-8e05-4bf2-a9f7-0717f13a9a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764045c6-8e05-4bf2-a9f7-0717f13a9ac4">23EKJ2N5P4AU-1659404232-2</_dlc_DocId>
    <_dlc_DocIdUrl xmlns="764045c6-8e05-4bf2-a9f7-0717f13a9ac4">
      <Url>https://www.gppsd.ab.ca/Program/pcs/who/Dead%20and%20Hard%20of%20Hearing/_layouts/15/DocIdRedir.aspx?ID=23EKJ2N5P4AU-1659404232-2</Url>
      <Description>23EKJ2N5P4AU-1659404232-2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0A8710B-2673-4419-88B7-267DE01E68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80D4B2-5FBD-48F4-9C23-B61DA195DC51}"/>
</file>

<file path=customXml/itemProps3.xml><?xml version="1.0" encoding="utf-8"?>
<ds:datastoreItem xmlns:ds="http://schemas.openxmlformats.org/officeDocument/2006/customXml" ds:itemID="{215CFC2C-CF52-4B5A-AF8F-94622CF1C6E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C09F523B-B997-4DFA-A0E6-66599530C9CE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</Words>
  <Application>Microsoft Macintosh PowerPoint</Application>
  <PresentationFormat>Custom</PresentationFormat>
  <Paragraphs>1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GPPSD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DesBarres</dc:creator>
  <cp:lastModifiedBy>Cheryl Brown</cp:lastModifiedBy>
  <cp:revision>13</cp:revision>
  <dcterms:created xsi:type="dcterms:W3CDTF">2017-03-02T07:10:03Z</dcterms:created>
  <dcterms:modified xsi:type="dcterms:W3CDTF">2017-05-02T15:59:22Z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0x010100ECAE0A1B313DB14C8F37F1E15DD41DED</vt:lpwstr>
  </property>
  <property fmtid="{D5CDD505-2E9C-101B-9397-08002B2CF9AE}" pid="3" name="_dlc_DocIdItemGuid">
    <vt:lpwstr>3f06cbb3-9290-42cd-bb8f-64be72972f91</vt:lpwstr>
  </property>
</Properties>
</file>